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jpg" ContentType="image/jpeg"/>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 id="406" r:id="rId15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100" d="100"/>
          <a:sy n="100" d="100"/>
        </p:scale>
        <p:origin x="588" y="211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 detail</a:t>
            </a:r>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1.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4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57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428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pic>
        <p:nvPicPr>
          <p:cNvPr id="4" name="Picture 3" descr="A close up of a device&#10;&#10;Description generated with high confidence">
            <a:extLst>
              <a:ext uri="{FF2B5EF4-FFF2-40B4-BE49-F238E27FC236}">
                <a16:creationId xmlns:a16="http://schemas.microsoft.com/office/drawing/2014/main" id="{9012DE91-2AC5-46B5-BD9C-D9419FF69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 y="6012160"/>
            <a:ext cx="5314950" cy="4629150"/>
          </a:xfrm>
          <a:prstGeom prst="rect">
            <a:avLst/>
          </a:prstGeom>
        </p:spPr>
      </p:pic>
      <p:sp>
        <p:nvSpPr>
          <p:cNvPr id="5" name="TextBox 4">
            <a:extLst>
              <a:ext uri="{FF2B5EF4-FFF2-40B4-BE49-F238E27FC236}">
                <a16:creationId xmlns:a16="http://schemas.microsoft.com/office/drawing/2014/main" id="{8038A24D-2F22-4661-9D2E-D2E908319806}"/>
              </a:ext>
            </a:extLst>
          </p:cNvPr>
          <p:cNvSpPr txBox="1"/>
          <p:nvPr/>
        </p:nvSpPr>
        <p:spPr>
          <a:xfrm>
            <a:off x="771525" y="5997277"/>
            <a:ext cx="2067938" cy="369332"/>
          </a:xfrm>
          <a:prstGeom prst="rect">
            <a:avLst/>
          </a:prstGeom>
          <a:noFill/>
        </p:spPr>
        <p:txBody>
          <a:bodyPr wrap="none" rtlCol="0">
            <a:spAutoFit/>
          </a:bodyPr>
          <a:lstStyle/>
          <a:p>
            <a:r>
              <a:rPr lang="en-US" b="1" dirty="0">
                <a:solidFill>
                  <a:srgbClr val="FF0000"/>
                </a:solidFill>
              </a:rPr>
              <a:t>Motherboard detail</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41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77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3597" y="4902647"/>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18583</TotalTime>
  <Words>35527</Words>
  <Application>Microsoft Office PowerPoint</Application>
  <PresentationFormat>On-screen Show (4:3)</PresentationFormat>
  <Paragraphs>2846</Paragraphs>
  <Slides>149</Slides>
  <Notes>6</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149</vt:i4>
      </vt:variant>
    </vt:vector>
  </HeadingPairs>
  <TitlesOfParts>
    <vt:vector size="177"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2287</cp:revision>
  <dcterms:created xsi:type="dcterms:W3CDTF">2016-01-14T23:49:10Z</dcterms:created>
  <dcterms:modified xsi:type="dcterms:W3CDTF">2018-05-23T21:44:34Z</dcterms:modified>
</cp:coreProperties>
</file>